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8" r:id="rId3"/>
    <p:sldId id="269" r:id="rId4"/>
    <p:sldId id="260" r:id="rId5"/>
    <p:sldId id="262" r:id="rId6"/>
    <p:sldId id="268" r:id="rId7"/>
    <p:sldId id="274" r:id="rId8"/>
    <p:sldId id="270" r:id="rId9"/>
    <p:sldId id="276" r:id="rId10"/>
    <p:sldId id="280" r:id="rId11"/>
    <p:sldId id="281" r:id="rId12"/>
    <p:sldId id="283" r:id="rId13"/>
    <p:sldId id="263" r:id="rId14"/>
    <p:sldId id="261" r:id="rId15"/>
    <p:sldId id="271" r:id="rId16"/>
    <p:sldId id="272" r:id="rId17"/>
    <p:sldId id="273" r:id="rId18"/>
    <p:sldId id="278" r:id="rId19"/>
    <p:sldId id="279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24" autoAdjust="0"/>
  </p:normalViewPr>
  <p:slideViewPr>
    <p:cSldViewPr snapToGrid="0">
      <p:cViewPr varScale="1">
        <p:scale>
          <a:sx n="61" d="100"/>
          <a:sy n="61" d="100"/>
        </p:scale>
        <p:origin x="13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19E03-7F3D-4F7A-A4F0-5D2A9047E1B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Материалы подготовлены учебным центром ООО "Астрон" 2018 г.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BB8C9-5073-4F19-94F3-71E502FD5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66348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BA642-80F3-47E7-AE78-FB1C764C49C1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Материалы подготовлены учебным центром ООО "Астрон" 2018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2129B-FC5E-40AC-B36D-7B849FB63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08336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25D54019-1024-48EC-BD4A-008F9AD20F9B}" type="datetime1">
              <a:rPr lang="ru-RU" smtClean="0"/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76763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7F8CA-4450-4296-8FE5-B4DE4E8E3DCF}" type="datetime1">
              <a:rPr lang="ru-RU" smtClean="0"/>
              <a:t>21.02.2018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059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587F-2D13-4EBB-8669-CDDD9C06897E}" type="datetime1">
              <a:rPr lang="ru-RU" smtClean="0"/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82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0EC6A-37E4-4780-A8C0-61184A778DD2}" type="datetime1">
              <a:rPr lang="ru-RU" smtClean="0"/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298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BBF08-BBFC-4D40-8213-C4E400ABC0CA}" type="datetime1">
              <a:rPr lang="ru-RU" smtClean="0"/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798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FDA7-929D-433B-B783-77642D01266F}" type="datetime1">
              <a:rPr lang="ru-RU" smtClean="0"/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506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D147B-48C9-4D01-BCC2-E9D38685564E}" type="datetime1">
              <a:rPr lang="ru-RU" smtClean="0"/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302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3535B-1125-41EB-80DA-CFEA048A7681}" type="datetime1">
              <a:rPr lang="ru-RU" smtClean="0"/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39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1FBD9-C8F8-47DE-B2F3-35B334BB5B79}" type="datetime1">
              <a:rPr lang="ru-RU" smtClean="0"/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369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A862AD8A-E925-4F04-9DC5-E6032EBC88FB}" type="datetime1">
              <a:rPr lang="ru-RU" smtClean="0"/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21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67739-D058-43C3-A0D1-7EBC9A872E64}" type="datetime1">
              <a:rPr lang="ru-RU" smtClean="0"/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82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4F6A9-B038-4D51-82F0-8AEE3EE49362}" type="datetime1">
              <a:rPr lang="ru-RU" smtClean="0"/>
              <a:t>21.02.2018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35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B676-F8A6-4D24-9D4E-8C1BFBAC79CB}" type="datetime1">
              <a:rPr lang="ru-RU" smtClean="0"/>
              <a:t>21.02.2018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82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B9BF3-0343-41FD-8FF6-348037A28401}" type="datetime1">
              <a:rPr lang="ru-RU" smtClean="0"/>
              <a:t>21.02.2018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1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D33C-EC69-4832-8FF3-9C46B3F049A6}" type="datetime1">
              <a:rPr lang="ru-RU" smtClean="0"/>
              <a:t>21.02.2018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090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AE16E-BDFA-4FB3-BC23-F09B1D0C860E}" type="datetime1">
              <a:rPr lang="ru-RU" smtClean="0"/>
              <a:t>21.02.2018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34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600F2-A6E0-4589-B76E-A2712C7AF166}" type="datetime1">
              <a:rPr lang="ru-RU" smtClean="0"/>
              <a:t>21.02.2018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31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F525B7E-AC8D-4DC3-A386-5E37266ACB39}" type="datetime1">
              <a:rPr lang="ru-RU" smtClean="0"/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0427503-1585-48F7-B069-B46ACD7D3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96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ezdtp.ru/bezdtp/ru/meet_safety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bezdtp.ru/bezdtp/ru/safetyperehod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HMgeBWQvQ_hLsPtIMdmgtQ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bdd-eor.edu.ru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dd-eor.edu.ru/news-item/35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uid.ru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uid.ru/konkursyi/b-koleso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5ftWykMtentrWSb9J-M8gQ" TargetMode="External"/><Relationship Id="rId2" Type="http://schemas.openxmlformats.org/officeDocument/2006/relationships/hyperlink" Target="https://http/www.dddgazeta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http/www.dddgazeta.ru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ttp/www.dddgazeta.ru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http/www.dddgazeta.ru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4;&#1080;&#1085;&#1086;&#1073;&#1088;&#1085;&#1072;&#1091;&#1082;&#1080;.&#1088;&#1092;/&#1087;&#1088;&#1086;&#1077;&#1082;&#1090;&#1099;/&#1073;&#1077;&#1079;&#1086;&#1087;&#1072;&#1089;&#1085;&#1086;&#1089;&#1090;&#1100;-&#1076;&#1077;&#1090;&#1077;&#1081;-&#1085;&#1072;-&#1076;&#1086;&#1088;&#1086;&#1075;&#1072;&#1093;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prezentaciya-po-pdd-dlya-detey-i-vzroslih-1630880.html" TargetMode="External"/><Relationship Id="rId2" Type="http://schemas.openxmlformats.org/officeDocument/2006/relationships/hyperlink" Target="http://ped-kopilka.ru/vospitateljam/doshkolnikam-o-pravilah-dorozhnogo-dvizhenija/zadanija-po-pd-dlja-doshkolnikov-v-kartinkah.htm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ttp/www.dddgazeta.ru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etibdd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eti.fm/program_child/uid/3533/kw1/353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dd.fcp-pbdd.ru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ttp/www.dddgazeta.ru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children-road.3dn.ru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dd-deti.ru/" TargetMode="External"/><Relationship Id="rId2" Type="http://schemas.openxmlformats.org/officeDocument/2006/relationships/hyperlink" Target="https://http/www.dddgazeta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zasvetis.bezdtp.ru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6887" y="2266950"/>
            <a:ext cx="8429623" cy="20002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/>
            </a:r>
            <a:b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Электронные ресурсы </a:t>
            </a:r>
            <a:b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для обучения детей ПДД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0374" y="590875"/>
            <a:ext cx="5876925" cy="566547"/>
          </a:xfrm>
        </p:spPr>
        <p:txBody>
          <a:bodyPr>
            <a:normAutofit fontScale="92500"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в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 по обучению детей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безопасному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поведению на дорогах и профилактике детского дорожно-транспортного травматизма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7" y="183257"/>
            <a:ext cx="2713487" cy="9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7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9120" r="1057" b="8765"/>
          <a:stretch/>
        </p:blipFill>
        <p:spPr>
          <a:xfrm>
            <a:off x="630946" y="1736826"/>
            <a:ext cx="7849112" cy="501774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10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75808" y="97638"/>
            <a:ext cx="72474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компания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БЕЗОПАСНОСТЬ НА ДОРОГАХ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bezdtp.ru/bezdtp/ru/meet_safety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01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11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5564" y="97638"/>
            <a:ext cx="762798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компания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ПЕРЕХОД ДЛЯ ДВОИХ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bezdtp.ru/bezdtp/ru/safetyperehod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260" t="8980" r="2275" b="-780"/>
          <a:stretch/>
        </p:blipFill>
        <p:spPr>
          <a:xfrm>
            <a:off x="1197205" y="1651498"/>
            <a:ext cx="6674178" cy="520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12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7322" b="23420"/>
          <a:stretch/>
        </p:blipFill>
        <p:spPr>
          <a:xfrm>
            <a:off x="-1" y="1792728"/>
            <a:ext cx="9301656" cy="43233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52202" y="97638"/>
            <a:ext cx="9103518" cy="1431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компания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По_правилам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www.youtube.com/channel/UCHMgeBWQvQ_hLsPtIMdmgtQ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89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9648" r="1238"/>
          <a:stretch/>
        </p:blipFill>
        <p:spPr>
          <a:xfrm>
            <a:off x="281263" y="919639"/>
            <a:ext cx="8557358" cy="574828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13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009" y="97638"/>
            <a:ext cx="86918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каталог интерактивных образовательных программ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http://bdd-eor.edu.ru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31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14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95300" y="4610100"/>
            <a:ext cx="8705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2727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- октябрь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интернет-олимпиада для школьников на знание правил дорожного движения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bdd-eor.edu.ru/uploads/files/news_image/35/kalendar-meropriatij-na-2018-g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 r="475" b="44517"/>
          <a:stretch/>
        </p:blipFill>
        <p:spPr bwMode="auto">
          <a:xfrm>
            <a:off x="232321" y="731706"/>
            <a:ext cx="8247737" cy="371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5300" y="5929300"/>
            <a:ext cx="3461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http://bdd-eor.edu.ru/news-item/35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5300" y="258138"/>
            <a:ext cx="819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2727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b="0" i="0" dirty="0" smtClean="0">
                <a:solidFill>
                  <a:srgbClr val="2727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совместно с ГУОБДД МВД России утвержден календарь мероприятий на 2018 год.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46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2632"/>
          <a:stretch/>
        </p:blipFill>
        <p:spPr>
          <a:xfrm>
            <a:off x="646567" y="1236411"/>
            <a:ext cx="7826750" cy="525677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15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009" y="97638"/>
            <a:ext cx="86918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ЮНЫХ ИНСПЕКТОРОВ ДВИЖЕНИЯ «БЕЗОПАСНОЕ КОЛЕСО».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https://yuid.ru/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009" y="6298632"/>
            <a:ext cx="3465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https://yuid.ru/konkursyi/b-koleso/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8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16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009" y="97638"/>
            <a:ext cx="86918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Сериал «Семья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Светофоровых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https://www.youtube.com/channel/UC5ftWykMtentrWSb9J-M8gQ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0319"/>
          <a:stretch/>
        </p:blipFill>
        <p:spPr>
          <a:xfrm>
            <a:off x="481344" y="990190"/>
            <a:ext cx="8424531" cy="580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17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009" y="97638"/>
            <a:ext cx="86918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Сериал «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Азбука безопасности»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https://youtu.be/GOudRLTtYHY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379" t="15060" b="16874"/>
          <a:stretch/>
        </p:blipFill>
        <p:spPr>
          <a:xfrm>
            <a:off x="0" y="1382234"/>
            <a:ext cx="8985999" cy="481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7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540" t="13659" r="1972"/>
          <a:stretch/>
        </p:blipFill>
        <p:spPr>
          <a:xfrm>
            <a:off x="1046376" y="1068021"/>
            <a:ext cx="6947554" cy="565901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18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009" y="97638"/>
            <a:ext cx="86918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Мультик «Хочу знать все! Машинки»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https://www.youtube.com/channel/UC5YlTWCe5npJ_fZ6mCO6sBQ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884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19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97638"/>
            <a:ext cx="89058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Мультик «Уроки тетушки совы. Азбука безопасности на дороге»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https://www.youtube.com/watch?v=sgB2Na94URU&amp;list=PL254DE7A0A528B721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949" t="12953" r="5672" b="31948"/>
          <a:stretch/>
        </p:blipFill>
        <p:spPr>
          <a:xfrm>
            <a:off x="121321" y="1951349"/>
            <a:ext cx="8663231" cy="401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0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2018" y="97638"/>
            <a:ext cx="87612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Министерства образования и науки Российской Федерации</a:t>
            </a:r>
          </a:p>
          <a:p>
            <a:pPr algn="ctr"/>
            <a:r>
              <a:rPr lang="ru-RU" sz="3200" b="1" u="sng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минобрнауки.рф</a:t>
            </a:r>
            <a:r>
              <a:rPr lang="ru-RU" sz="32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2018" y="2659264"/>
            <a:ext cx="439124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предполагает реализацию мероприятий, которые позволят повысить безопасность детей и подростков на дорогах, по следующим направлениям:</a:t>
            </a:r>
          </a:p>
          <a:p>
            <a:pPr algn="just" fontAlgn="base"/>
            <a:endParaRPr lang="ru-RU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6088" algn="just" fontAlgn="base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детей и подростков безопасному поведению на дорогах;</a:t>
            </a:r>
          </a:p>
          <a:p>
            <a:pPr indent="446088" algn="just" fontAlgn="base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педагогов в вопросах безопасного поведения детей и подростков на дорогах;</a:t>
            </a:r>
          </a:p>
          <a:p>
            <a:pPr indent="446088" algn="just" fontAlgn="base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 родителей в вопросах безопасного поведения детей и подростков на дорогах.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0918" t="13845" r="29479"/>
          <a:stretch/>
        </p:blipFill>
        <p:spPr>
          <a:xfrm>
            <a:off x="4678324" y="1762991"/>
            <a:ext cx="4246039" cy="471820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2018" y="1840115"/>
            <a:ext cx="4104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Безопасное поведение детей и подростков на дорогах</a:t>
            </a:r>
            <a:endParaRPr lang="ru-RU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2018" y="6322594"/>
            <a:ext cx="43912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минобрнауки.рф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/проекты/безопасность-детей-на-дорогах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8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20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96388" y="653142"/>
            <a:ext cx="81033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Экзамен по ПДД для дошколят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http://ped-kopilka.ru/vospitateljam/doshkolnikam-o-pravilah-dorozhnogo-dvizhenija/zadanija-po-pd-dlja-doshkolnikov-v-kartinkah.html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Викторина по ПДД для детей и взрослых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https://infourok.ru/prezentaciya-po-pdd-dlya-detey-i-vzroslih-1630880.html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7663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27" t="10627" r="-1027" b="759"/>
          <a:stretch/>
        </p:blipFill>
        <p:spPr>
          <a:xfrm>
            <a:off x="775709" y="1543050"/>
            <a:ext cx="7568465" cy="518251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009" y="97638"/>
            <a:ext cx="8691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общественный проект «ШКОЛА ЮНОГО ПЕШЕХОДА»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http://detibdd.ru/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08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907" t="12616" r="7890" b="1734"/>
          <a:stretch/>
        </p:blipFill>
        <p:spPr>
          <a:xfrm>
            <a:off x="171450" y="0"/>
            <a:ext cx="8610600" cy="681405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300787" y="2454056"/>
            <a:ext cx="2483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«Весёлый гараж»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Детское ради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84053"/>
            <a:ext cx="23241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0787" y="4582885"/>
            <a:ext cx="2638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http://www.deti.fm/program_child/uid/3533/kw1/3533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7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9082"/>
          <a:stretch/>
        </p:blipFill>
        <p:spPr>
          <a:xfrm>
            <a:off x="488038" y="1051745"/>
            <a:ext cx="8143808" cy="569195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009" y="97638"/>
            <a:ext cx="8691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«Город дорог» 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https://pdd.fcp-pbdd.ru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84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9007"/>
          <a:stretch/>
        </p:blipFill>
        <p:spPr>
          <a:xfrm>
            <a:off x="505001" y="1051745"/>
            <a:ext cx="8109882" cy="567290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009" y="97638"/>
            <a:ext cx="8691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«Добрая дорога детства» 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http://www.dddgazeta.ru/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99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009" y="97638"/>
            <a:ext cx="86918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дорожного движения для детей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http://children-road.3dn.ru/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9460" b="6253"/>
          <a:stretch/>
        </p:blipFill>
        <p:spPr>
          <a:xfrm>
            <a:off x="275379" y="1164916"/>
            <a:ext cx="8204679" cy="531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6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8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009" y="97638"/>
            <a:ext cx="86918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пособия по ПДД для детей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http://pdd-deti.ru/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3877" r="2767" b="-1800"/>
          <a:stretch/>
        </p:blipFill>
        <p:spPr>
          <a:xfrm>
            <a:off x="519964" y="1174856"/>
            <a:ext cx="8079956" cy="561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9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8542" r="1281" b="7180"/>
          <a:stretch/>
        </p:blipFill>
        <p:spPr>
          <a:xfrm>
            <a:off x="342899" y="1098656"/>
            <a:ext cx="8464836" cy="554026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7503-1585-48F7-B069-B46ACD7D37C9}" type="slidenum">
              <a:rPr lang="ru-RU" smtClean="0"/>
              <a:t>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864057" y="97638"/>
            <a:ext cx="52709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«Свет дарит жизнь»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http://zasvetis.bezdtp.ru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7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134</TotalTime>
  <Words>325</Words>
  <Application>Microsoft Office PowerPoint</Application>
  <PresentationFormat>Экран (4:3)</PresentationFormat>
  <Paragraphs>72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Corbel</vt:lpstr>
      <vt:lpstr>Symbol</vt:lpstr>
      <vt:lpstr>Times New Roman</vt:lpstr>
      <vt:lpstr>Параллакс</vt:lpstr>
      <vt:lpstr>  Электронные ресурсы  для обучения детей ПДД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методист РРЦ</dc:creator>
  <cp:lastModifiedBy>Пользователь Windows</cp:lastModifiedBy>
  <cp:revision>28</cp:revision>
  <dcterms:created xsi:type="dcterms:W3CDTF">2018-02-21T09:27:38Z</dcterms:created>
  <dcterms:modified xsi:type="dcterms:W3CDTF">2018-02-21T12:07:36Z</dcterms:modified>
</cp:coreProperties>
</file>